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8471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900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7153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3188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012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7166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191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942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281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469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65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088A4-BA7A-4633-B067-AE833DACB27C}" type="datetimeFigureOut">
              <a:rPr lang="ru-RU" smtClean="0"/>
              <a:pPr/>
              <a:t>09.09.2017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DF7B7-0AD6-4A8D-A75B-B234F40205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68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3.png"/><Relationship Id="rId7" Type="http://schemas.openxmlformats.org/officeDocument/2006/relationships/image" Target="../media/image10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image" Target="../media/image12.gif"/><Relationship Id="rId5" Type="http://schemas.openxmlformats.org/officeDocument/2006/relationships/image" Target="../media/image9.png"/><Relationship Id="rId10" Type="http://schemas.openxmlformats.org/officeDocument/2006/relationships/slide" Target="slide7.xml"/><Relationship Id="rId4" Type="http://schemas.openxmlformats.org/officeDocument/2006/relationships/slide" Target="slide4.xml"/><Relationship Id="rId9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4925" y="4797152"/>
            <a:ext cx="3671011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0330" y="306568"/>
            <a:ext cx="807471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Учим дорожные знаки</a:t>
            </a:r>
          </a:p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(знаки приоритета)</a:t>
            </a:r>
            <a:endParaRPr lang="ru-RU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Администратор\Desktop\дорожные знаки\1.34-vyezd-velosipedistov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5835" y="2060894"/>
            <a:ext cx="1089551" cy="95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esktop\дорожные знаки\080625_3045_28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5788" y="2420463"/>
            <a:ext cx="1033674" cy="103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Администратор\Desktop\дорожные знаки\48b05b596029693365041b8f15f31ee5852ecc5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0122" y="3934342"/>
            <a:ext cx="2228299" cy="271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Администратор\Desktop\дорожные знаки\шлаг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3170" y="3212976"/>
            <a:ext cx="1096516" cy="109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Администратор\Desktop\дорожные знаки\22_4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8340" y="2340593"/>
            <a:ext cx="792088" cy="119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Администратор\Desktop\дорожные знаки\3_21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7407" y="3475365"/>
            <a:ext cx="1029072" cy="102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Администратор\Desktop\дорожные знаки\1.30-mnogokoleynaya-zheleznaya-doroga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4050" y="4559959"/>
            <a:ext cx="941090" cy="10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Администратор\Desktop\дорожные знаки\12387040381679145567mokush_Priority_Road_Traffic_Sign.svg.hi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8500" y="5077558"/>
            <a:ext cx="1106862" cy="110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106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887929" y="2348879"/>
            <a:ext cx="3600400" cy="187220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2623264"/>
            <a:ext cx="274453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Дорожные </a:t>
            </a:r>
          </a:p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знаки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139324" y="260648"/>
            <a:ext cx="2809825" cy="1296144"/>
          </a:xfrm>
          <a:prstGeom prst="wedgeRoundRectCallout">
            <a:avLst>
              <a:gd name="adj1" fmla="val 70079"/>
              <a:gd name="adj2" fmla="val 13200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4478" y="214949"/>
            <a:ext cx="29051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 action="ppaction://hlinksldjump"/>
              </a:rPr>
              <a:t>Предупреж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 action="ppaction://hlinksldjump"/>
              </a:rPr>
              <a:t>-</a:t>
            </a:r>
          </a:p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 action="ppaction://hlinksldjump"/>
              </a:rPr>
              <a:t>дающие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кругленная прямоугольная выноска 8">
            <a:hlinkClick r:id="rId2" action="ppaction://hlinksldjump"/>
          </p:cNvPr>
          <p:cNvSpPr/>
          <p:nvPr/>
        </p:nvSpPr>
        <p:spPr>
          <a:xfrm>
            <a:off x="3059832" y="242270"/>
            <a:ext cx="2816541" cy="1584176"/>
          </a:xfrm>
          <a:prstGeom prst="wedgeRoundRectCallout">
            <a:avLst>
              <a:gd name="adj1" fmla="val -665"/>
              <a:gd name="adj2" fmla="val 8348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6072756" y="260648"/>
            <a:ext cx="2808312" cy="1944215"/>
          </a:xfrm>
          <a:prstGeom prst="wedgeRoundRectCallout">
            <a:avLst>
              <a:gd name="adj1" fmla="val -46980"/>
              <a:gd name="adj2" fmla="val 7960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184958" y="3789040"/>
            <a:ext cx="2764191" cy="1872208"/>
          </a:xfrm>
          <a:prstGeom prst="wedgeRoundRectCallout">
            <a:avLst>
              <a:gd name="adj1" fmla="val 66880"/>
              <a:gd name="adj2" fmla="val -3993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181783" y="1956270"/>
            <a:ext cx="2232248" cy="1597823"/>
          </a:xfrm>
          <a:prstGeom prst="wedgeRoundRectCallout">
            <a:avLst>
              <a:gd name="adj1" fmla="val 72265"/>
              <a:gd name="adj2" fmla="val 2513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5959866" y="4673383"/>
            <a:ext cx="3058271" cy="1687000"/>
          </a:xfrm>
          <a:prstGeom prst="wedgeRoundRectCallout">
            <a:avLst>
              <a:gd name="adj1" fmla="val -61719"/>
              <a:gd name="adj2" fmla="val -8737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3138023" y="4731002"/>
            <a:ext cx="2738350" cy="1728192"/>
          </a:xfrm>
          <a:prstGeom prst="wedgeRoundRectCallout">
            <a:avLst>
              <a:gd name="adj1" fmla="val -12232"/>
              <a:gd name="adj2" fmla="val -8019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957977" y="649637"/>
            <a:ext cx="30202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 action="ppaction://hlinksldjump"/>
              </a:rPr>
              <a:t>приоритета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88125" y="509480"/>
            <a:ext cx="237757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запре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щающие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1417" y="2348879"/>
            <a:ext cx="229261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сервиса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1783" y="4038429"/>
            <a:ext cx="282000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предписы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вающие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95806" y="4841853"/>
            <a:ext cx="316221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особых </a:t>
            </a:r>
          </a:p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предписаний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05474" y="4893586"/>
            <a:ext cx="264848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информа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ционные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2" name="Picture 7" descr="C:\Users\Администратор\Desktop\дорожные знаки\48b05b596029693365041b8f15f31ee5852ecc5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9393" y="2492896"/>
            <a:ext cx="1928508" cy="2348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148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73278" y="188640"/>
            <a:ext cx="57570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Знаки приоритета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" name="Picture 7" descr="C:\Users\Администратор\Desktop\дорожные знаки\48b05b596029693365041b8f15f31ee5852ecc57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61048"/>
            <a:ext cx="2228299" cy="271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Администратор\Desktop\дорожные знаки\12387040381679145567mokush_Priority_Road_Traffic_Sign.svg.hi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9098" y="1988840"/>
            <a:ext cx="1958376" cy="195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Администратор\Desktop\дорожные знаки\8974acdff5ba9a20a1aebb0d27d3c833.gif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02615"/>
            <a:ext cx="1804497" cy="180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Администратор\Desktop\дорожные знаки\2.1_b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844824"/>
            <a:ext cx="1916634" cy="170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Администратор\Desktop\дорожные знаки\47658a.gif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840" y="4163240"/>
            <a:ext cx="1747998" cy="174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018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9962" y="700946"/>
            <a:ext cx="557691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Главная дорога</a:t>
            </a:r>
            <a:endParaRPr lang="ru-RU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5870" y="2492896"/>
            <a:ext cx="608480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6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Вот он знак, каких немного:</a:t>
            </a:r>
          </a:p>
          <a:p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главная дорога!</a:t>
            </a:r>
          </a:p>
          <a:p>
            <a:r>
              <a:rPr lang="ru-RU" sz="36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 едешь ты по ней,</a:t>
            </a:r>
          </a:p>
          <a:p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Всех становишься главней.</a:t>
            </a:r>
          </a:p>
          <a:p>
            <a:r>
              <a:rPr lang="ru-RU" sz="36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тебе, по закону,</a:t>
            </a:r>
          </a:p>
          <a:p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Уступают все дорогу.</a:t>
            </a:r>
            <a:endParaRPr lang="ru-RU" sz="36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C:\Users\Администратор\Desktop\дорожные знаки\48b05b596029693365041b8f15f31ee5852ecc57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816930"/>
            <a:ext cx="2228299" cy="271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дминистратор\Desktop\дорожные знаки\12387040381679145567mokush_Priority_Road_Traffic_Sign.svg.h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2995" y="397440"/>
            <a:ext cx="2671520" cy="267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352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533" y="264956"/>
            <a:ext cx="444442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Конец главной </a:t>
            </a:r>
          </a:p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дороги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C:\Users\Администратор\Desktop\дорожные знаки\48b05b596029693365041b8f15f31ee5852ecc57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816930"/>
            <a:ext cx="2228299" cy="271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4533" y="1853364"/>
            <a:ext cx="7388241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6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Эй, водитель, не зевай!</a:t>
            </a:r>
          </a:p>
          <a:p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знак вниманье обращай.</a:t>
            </a:r>
          </a:p>
          <a:p>
            <a:r>
              <a:rPr lang="ru-RU" sz="36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«Главной дороги конец» - говорит,</a:t>
            </a:r>
          </a:p>
          <a:p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«Уступи другим дорогу»</a:t>
            </a:r>
          </a:p>
          <a:p>
            <a:r>
              <a:rPr lang="ru-RU" sz="3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– он кричит.</a:t>
            </a:r>
            <a:endParaRPr lang="ru-RU" sz="36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дминистратор\Desktop\дорожные знаки\8974acdff5ba9a20a1aebb0d27d3c83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4494" y="40586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018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1448" y="260648"/>
            <a:ext cx="53106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Уступите дорогу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7" descr="C:\Users\Администратор\Desktop\дорожные знаки\48b05b596029693365041b8f15f31ee5852ecc57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0007" y="4143892"/>
            <a:ext cx="2228299" cy="271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835" y="1863695"/>
            <a:ext cx="6132961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Если видишь этот знак,</a:t>
            </a:r>
          </a:p>
          <a:p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Знай, что он не просто так.</a:t>
            </a:r>
          </a:p>
          <a:p>
            <a:r>
              <a:rPr lang="ru-RU" sz="40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Чтобы не было проблем,</a:t>
            </a:r>
          </a:p>
          <a:p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Уступи дорогу всем!</a:t>
            </a:r>
            <a:endParaRPr lang="ru-RU" sz="40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 descr="C:\Users\Администратор\Desktop\дорожные знаки\2.1_b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6972" y="764704"/>
            <a:ext cx="2512849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305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6568"/>
            <a:ext cx="890538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Движение без остановки </a:t>
            </a:r>
          </a:p>
          <a:p>
            <a:pPr algn="ctr"/>
            <a:r>
              <a:rPr lang="ru-RU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запрещено</a:t>
            </a:r>
            <a:endParaRPr lang="ru-RU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C:\Users\Администратор\Desktop\дорожные знаки\48b05b596029693365041b8f15f31ee5852ecc57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816930"/>
            <a:ext cx="2228299" cy="271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2108770"/>
            <a:ext cx="651639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6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Ты, шофёр, не торопись,</a:t>
            </a:r>
          </a:p>
          <a:p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Видишь знак, остановись!</a:t>
            </a:r>
          </a:p>
          <a:p>
            <a:r>
              <a:rPr lang="ru-RU" sz="36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Прежде чем продолжить путь,</a:t>
            </a:r>
          </a:p>
          <a:p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Осмотреться не забудь.</a:t>
            </a:r>
            <a:endParaRPr lang="ru-RU" sz="36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Администратор\Desktop\дорожные знаки\47658a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0971" y="1076064"/>
            <a:ext cx="2065412" cy="206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639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138</Words>
  <Application>Microsoft Office PowerPoint</Application>
  <PresentationFormat>Экран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Администратор</cp:lastModifiedBy>
  <cp:revision>24</cp:revision>
  <dcterms:created xsi:type="dcterms:W3CDTF">2013-07-15T18:27:09Z</dcterms:created>
  <dcterms:modified xsi:type="dcterms:W3CDTF">2017-09-09T07:42:35Z</dcterms:modified>
</cp:coreProperties>
</file>